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79" r:id="rId4"/>
    <p:sldId id="257" r:id="rId5"/>
    <p:sldId id="280" r:id="rId6"/>
    <p:sldId id="284" r:id="rId7"/>
    <p:sldId id="278" r:id="rId8"/>
    <p:sldId id="258" r:id="rId9"/>
    <p:sldId id="259" r:id="rId10"/>
    <p:sldId id="264" r:id="rId11"/>
    <p:sldId id="261" r:id="rId12"/>
    <p:sldId id="262" r:id="rId13"/>
    <p:sldId id="263" r:id="rId14"/>
    <p:sldId id="276" r:id="rId15"/>
    <p:sldId id="282" r:id="rId16"/>
    <p:sldId id="266" r:id="rId17"/>
    <p:sldId id="271" r:id="rId18"/>
    <p:sldId id="267" r:id="rId19"/>
    <p:sldId id="277" r:id="rId20"/>
    <p:sldId id="269" r:id="rId21"/>
    <p:sldId id="272" r:id="rId22"/>
    <p:sldId id="275" r:id="rId23"/>
    <p:sldId id="285" r:id="rId24"/>
    <p:sldId id="286" r:id="rId25"/>
    <p:sldId id="287" r:id="rId26"/>
    <p:sldId id="274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510E92-9562-445F-995C-2EAA8A6DC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D5B479-904E-465F-96CC-2E05E44A24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701177-DA28-4FA7-B49F-73C3D4FF24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6BC7B-CB4B-4159-9D4C-E3FC6ECAE4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2781471"/>
      </p:ext>
    </p:extLst>
  </p:cSld>
  <p:clrMapOvr>
    <a:masterClrMapping/>
  </p:clrMapOvr>
  <p:transition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920B6C-7109-45A1-AB83-F64A24DD4F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920EF1-140A-4C34-BA4A-15A00C2F0B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503153-252C-4C0B-8871-D0D33AE49C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15E7B-115E-44D5-B24C-6F0EE0DD41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6450147"/>
      </p:ext>
    </p:extLst>
  </p:cSld>
  <p:clrMapOvr>
    <a:masterClrMapping/>
  </p:clrMapOvr>
  <p:transition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F1D8AC-6C72-4A43-8351-37A91B4A5E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D1E2FC-E274-4114-BCDC-537EB56974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9DEFD7-CE2D-4845-8D49-43B6B71231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0DF0F-0E26-4D79-B3FF-568A9AE410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1806383"/>
      </p:ext>
    </p:extLst>
  </p:cSld>
  <p:clrMapOvr>
    <a:masterClrMapping/>
  </p:clrMapOvr>
  <p:transition>
    <p:zoom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876829-06CF-4A0B-AEC8-0E35B4E49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9B7A23-18E3-41D5-B3D8-FA157276F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0C227E-E331-4620-9819-707074454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5E58D-7BEE-4456-B664-23F434E327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0382800"/>
      </p:ext>
    </p:extLst>
  </p:cSld>
  <p:clrMapOvr>
    <a:masterClrMapping/>
  </p:clrMapOvr>
  <p:transition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E90F56-B0DC-4454-9AF8-C8CA70C6EF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C3C22D-14BE-4D35-A7DA-74588AC456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EB575E-2EE6-418A-91BB-5F511AA73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D18CD-5507-4EFB-8A10-3ACCCB860D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1905583"/>
      </p:ext>
    </p:extLst>
  </p:cSld>
  <p:clrMapOvr>
    <a:masterClrMapping/>
  </p:clrMapOvr>
  <p:transition>
    <p:zoom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4C2993-E25D-448B-BE37-A2194B9752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FE5A03-679E-45EF-8641-EAA851783D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93AB5D-1C19-42C7-B556-BE7A9B19C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547CF-078A-444B-94D9-FF2D42F94A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8604268"/>
      </p:ext>
    </p:extLst>
  </p:cSld>
  <p:clrMapOvr>
    <a:masterClrMapping/>
  </p:clrMapOvr>
  <p:transition>
    <p:zoom dir="in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F45EDD-F888-4C32-AC92-EB31C29F18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4D04CE-7CBA-4F12-A6B6-EEF2B795C2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A775A8-75BC-4BB9-A1AC-250AF6CA0D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FE69A-E527-470B-8EA6-F230A3B3B6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7786926"/>
      </p:ext>
    </p:extLst>
  </p:cSld>
  <p:clrMapOvr>
    <a:masterClrMapping/>
  </p:clrMapOvr>
  <p:transition>
    <p:zoom dir="in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78F12EF-7563-46F7-8543-CA5F5EF728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081802-73EF-4103-833D-C8ADDC0AD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3E5918-BC42-47C6-A879-9F5C5286ED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91A31-0D53-45E4-94B2-CAC55BFE81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4194083"/>
      </p:ext>
    </p:extLst>
  </p:cSld>
  <p:clrMapOvr>
    <a:masterClrMapping/>
  </p:clrMapOvr>
  <p:transition>
    <p:zoom dir="in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E66C18-B01B-488D-8D21-8CE7ED4736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E162AD-4227-4302-A8F6-4E34BDF029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A03ACD3-D91F-481A-9B31-DA38D4120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CF9B2-1B09-46CD-8434-696CC8FCFA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1303590"/>
      </p:ext>
    </p:extLst>
  </p:cSld>
  <p:clrMapOvr>
    <a:masterClrMapping/>
  </p:clrMapOvr>
  <p:transition>
    <p:zoom dir="in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4798D34-AE15-4024-BA71-28E4C43BCF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907B010-AEB3-4F87-97DA-D38F68FB6F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43E6FD1-76D7-4519-A93E-22559A4FF4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16B60-828E-448A-8477-51D8C7300D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4187522"/>
      </p:ext>
    </p:extLst>
  </p:cSld>
  <p:clrMapOvr>
    <a:masterClrMapping/>
  </p:clrMapOvr>
  <p:transition>
    <p:zoom dir="in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DD9E58-BC5C-4576-929E-CBB2A9E5CD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8F41F1-46A3-4EA3-800C-4071D420F4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B61B8-DC12-4E57-B357-ADF2CF0D7B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9148A-F7ED-4726-A88D-CD43DC66B8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9008687"/>
      </p:ext>
    </p:extLst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AB39E6-30C4-45C0-837B-4861E5687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B3B1ED-B31D-41B3-A438-C90A7D409A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24DEB3-A2E8-40EE-9006-94B91BAC16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0FF269-8AE8-460B-826B-C2B268A5F8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0143854"/>
      </p:ext>
    </p:extLst>
  </p:cSld>
  <p:clrMapOvr>
    <a:masterClrMapping/>
  </p:clrMapOvr>
  <p:transition>
    <p:zoom dir="in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536957-1279-4365-A5C8-AB706E9F6A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A23298-EA07-4626-AD2B-142C4666DD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A5B19D-E07A-4DD8-87FD-9BBA8F253D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42542-2C44-4496-AEBB-7987E64A3D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0791493"/>
      </p:ext>
    </p:extLst>
  </p:cSld>
  <p:clrMapOvr>
    <a:masterClrMapping/>
  </p:clrMapOvr>
  <p:transition>
    <p:zoom dir="in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F5B418-1A87-46E1-B5C7-69BEB7043F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E82AB8-2D07-4091-A4EF-8D6780891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BD9785-D3A5-4D7A-BB48-1BFDE32A6B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B2DB9-0AFC-4CEE-9124-FF64D6A416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9873838"/>
      </p:ext>
    </p:extLst>
  </p:cSld>
  <p:clrMapOvr>
    <a:masterClrMapping/>
  </p:clrMapOvr>
  <p:transition>
    <p:zoom dir="in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071DD1-9CDB-4A81-A367-FA9CD5FF83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597F4-982F-49EA-9256-16BA465E16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FC084B-259C-46E0-8FA4-02027ACE8B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481D7-2691-4AD3-9546-3168C2E91E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4813903"/>
      </p:ext>
    </p:extLst>
  </p:cSld>
  <p:clrMapOvr>
    <a:masterClrMapping/>
  </p:clrMapOvr>
  <p:transition>
    <p:zoom dir="in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6438AF-8C01-4A24-8D0C-1B2026DBE9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06F242-1679-47AE-A787-126176B155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3F84FF-8DA3-44CF-A421-876E7AA59A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29F5A-9453-4EBE-A6D4-D294A214CF2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7009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E7D6F2-B233-4D81-8477-1DFBC59E53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09A921-7E63-44C9-8A4F-00A00C2CA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82A80D-9BA6-40E7-B210-6C1445835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A1AB-AF9D-44E4-A1EF-53C4220ED6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1136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AA57A0-EB37-4018-B51E-DEC8557427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FE9E91-8666-482A-BB16-5ED40F71F0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5F2164-A7E4-43EE-A0A1-FDCBE5DEA0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E6392-EEA8-4BAE-866F-F0CFD6E5FC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9630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B98800-E788-4BF1-83AD-4D6F53AD89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D2A284-2C7B-4D51-80CF-D98FFF131B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AB4AED-9751-4719-9DED-95C6C06712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FB4FA-AB61-450D-9728-E6DDEB901F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8531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646A6F-2A0F-4CD1-AA5D-D97B2BF546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4EE9C0C-98D1-426F-93A6-6909DDACBE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2F4610-B7AA-4E07-AEE7-43299FBD1F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30B5C-951A-4D63-B5FE-912E5C12F2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3418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84E32E-C2E2-4A06-9922-7EECE27A88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26B4D70-73A4-4A99-AC3F-00149BF67A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2EFAEB-7262-445B-8AB1-10DDD70A95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04B47-26D9-487E-991A-E08B0710A6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6659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ECD0CDE-0659-4AC3-8664-88554386CB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762147B-AE05-48C3-9C3D-2999DB27E2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0A81AE-B29E-4DE3-8206-12732E8221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C4860-4939-427D-ADB2-EBAF26A786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783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49C372-1F7E-4133-B9DB-325D6460E5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364515-8883-42B6-A5F5-46712684BE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D39FF8-A0FC-434B-ADE7-3D91A9972A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B2CF6-D940-48B5-B458-143FD0E26D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8352959"/>
      </p:ext>
    </p:extLst>
  </p:cSld>
  <p:clrMapOvr>
    <a:masterClrMapping/>
  </p:clrMapOvr>
  <p:transition>
    <p:zoom dir="in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79120D-0D13-48FA-99CF-82ECFCAE39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1E3E16-1FAF-4CCB-A656-1B2C9E906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9736D6-1988-4473-A0DC-ACBBED880C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D88D3-F56C-4B17-B881-CB2E3D552E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9529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3BEE33-F37B-4F12-B4B0-5B30139DDF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AB9712-FFC9-4DAD-8B1E-1CDDE02FA6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C67A9-1D28-43C6-B797-87D08E99A6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5409F-D3A3-4CDE-8B65-0F8BF6ED05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4723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FBB3B0-8F45-41C7-B1A1-CFF495ADD1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E699D1-0022-4A63-A597-46A59DEC0A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BFC330-909A-46C3-A3D4-EFD3F61B53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E82E2-E3D2-4BCD-BA68-940CD68236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2235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BC0EFA-2F76-4AFA-9604-66DB3BF2F8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42E833-4E5B-4190-AD79-3E2EDD8C1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D6C6C8-5015-4552-8202-2E126BDBEA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370DA-0CCB-422D-B480-7B9E7992F7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6481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53F015-41FC-4E2C-8E40-F4754D60C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2EA-3F76-4F06-92F6-8DDD230AC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00BCA1-0353-4C9B-83BB-869EC7B7E1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DAFA0-E6DB-4CC2-B5B3-B28E815FB5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0441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77D49C-ADE5-460D-A4F0-38696EDF29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1B0930-2E02-4039-AF03-B2246F6F41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95E3EC4-91CF-402F-8D49-E8B81D24B6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ADB19-50E7-4F4B-9D41-3272B0537F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0210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70B78EC-733E-4F37-A793-7A48497333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A83AAB-204D-43D0-8E8B-0A66181103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E93C542-F1EB-4427-8F24-650A0FD91C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11D65-3F97-4C20-99FE-B15C7C56F5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2019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1DBADD1-B177-4894-BB2D-1D71144445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82290D2-9B7E-45C4-B4A2-8908131273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D7832B1-FAB5-4B36-AC74-DE7DCEDC1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4B208-645F-4EFB-BF0E-CD4AA50615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5053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82324A-09A4-412F-8D43-4559A6B00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2ECC46-5F3E-409D-99F6-2B03922233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4212E4-F658-4719-AC7C-AD713F79AB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3E4BA-1272-4AB4-A98F-D9C1AD7527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0232995"/>
      </p:ext>
    </p:extLst>
  </p:cSld>
  <p:clrMapOvr>
    <a:masterClrMapping/>
  </p:clrMapOvr>
  <p:transition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93EDAE9-C402-4091-BF7F-E7526033E3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C64169-98F9-4180-8D1D-B196497CA2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D5D2FA9-F847-4310-8975-915EE9B53D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BC59D-0321-429C-9063-8AF613E6FB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7577075"/>
      </p:ext>
    </p:extLst>
  </p:cSld>
  <p:clrMapOvr>
    <a:masterClrMapping/>
  </p:clrMapOvr>
  <p:transition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AF5C3E0-478C-462D-BA41-E5ABF351DE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20695F1-3ADE-4817-96BB-F640BF9977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EA6C8A8-E841-4E51-876D-2604B9EA5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E2797-9F3E-468E-AF4C-B514CD718D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0017832"/>
      </p:ext>
    </p:extLst>
  </p:cSld>
  <p:clrMapOvr>
    <a:masterClrMapping/>
  </p:clrMapOvr>
  <p:transition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BA2F74-A485-45A2-A2A7-F2F0C00CCA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BDD193-6B3D-4B40-8718-3A4C490192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4690CA8-4E05-44E9-AA58-55E09065ED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B1609-F15B-4479-9D96-904D0A55E6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3335063"/>
      </p:ext>
    </p:extLst>
  </p:cSld>
  <p:clrMapOvr>
    <a:masterClrMapping/>
  </p:clrMapOvr>
  <p:transition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505F7E-6F2B-4076-9C2F-9CACA1BEF2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DCF70D-B172-4444-9DC6-FA0E9BDF02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DB4E4-1F80-4016-B625-129D5DB730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352ED-061C-4A30-B79D-3509E7B2C5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0514225"/>
      </p:ext>
    </p:extLst>
  </p:cSld>
  <p:clrMapOvr>
    <a:masterClrMapping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257877-D036-4522-8841-B6D07A7AF3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300229-15BC-4DB6-BB5D-27B0268906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A49CA7-990E-453E-99EF-BFF954D8E3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0D8DC-1BA0-4B93-935D-0A9E2E83E8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5208096"/>
      </p:ext>
    </p:extLst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C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4C327C-4DD1-447B-911A-E1F7B4CCE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F995008-EA49-4084-B0D1-4F1856B99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66CA61A-219F-4162-A104-3E70DCE5BB1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3CAEDA3-C021-4318-985B-E12B8CFEA4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041B34C-D3D8-4EA4-AFE3-E980AE6E936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8D6C957B-799F-4250-8B53-B567722BB22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ransition>
    <p:zoom dir="in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C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9DF10AE-9353-4368-AC88-84930CD44A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B9B5195-3CAA-444C-88DA-2675017E9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85A749-F01D-47FA-ABEA-8F7530A1D8B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BB683B-AA23-4733-897E-FD26596C3D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0EA51D4-9287-45D9-8E9A-93BA45644D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0C7823E5-B2D2-481A-BF85-64840E4C91F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ransition>
    <p:zoom dir="in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87CA8A7-1452-4F35-BB3A-3DCDC9BCBD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AC8DDAD-B878-46A8-8837-12E89C62BB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632448D3-4D9A-4C4D-986D-AE97034C7F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BDE0DF21-A472-4BAF-900D-9204FF9C07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BAD4C967-3ACC-49E3-A92B-8EF716CAD7D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FEAADA4F-614F-4F89-8121-90F1CF480E7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  <p:sldLayoutId id="2147484152" r:id="rId13"/>
    <p:sldLayoutId id="2147484153" r:id="rId14"/>
    <p:sldLayoutId id="214748415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Evgeny\Desktop\&#1088;&#1072;&#1081;&#1086;&#1085;&#1085;&#1099;&#1081;%20&#1082;&#1086;&#1085;&#1082;&#1091;&#1088;&#1089;%20&#1084;&#1077;&#1090;&#1086;&#1076;&#1080;&#1095;&#1077;&#1089;&#1082;&#1080;&#1093;%20&#1088;&#1072;&#1079;&#1088;&#1072;&#1073;&#1086;&#1090;&#1086;&#1082;%20&#1057;&#1086;&#1079;&#1074;&#1077;&#1079;&#1076;&#1080;&#1077;%20&#1080;&#1076;&#1077;&#1081;\&#1052;&#1072;&#1090;&#1074;&#1077;&#1077;&#1074;&#1072;%20&#1058;.&#1053;\&#1087;&#1086;&#1090;&#1086;&#1087;%20&#1074;%20&#1084;&#1072;&#1075;&#1072;&#1076;&#1072;&#1085;&#1077;.mp4" TargetMode="External"/><Relationship Id="rId1" Type="http://schemas.microsoft.com/office/2007/relationships/media" Target="file:///C:\Users\Evgeny\Desktop\&#1088;&#1072;&#1081;&#1086;&#1085;&#1085;&#1099;&#1081;%20&#1082;&#1086;&#1085;&#1082;&#1091;&#1088;&#1089;%20&#1084;&#1077;&#1090;&#1086;&#1076;&#1080;&#1095;&#1077;&#1089;&#1082;&#1080;&#1093;%20&#1088;&#1072;&#1079;&#1088;&#1072;&#1073;&#1086;&#1090;&#1086;&#1082;%20&#1057;&#1086;&#1079;&#1074;&#1077;&#1079;&#1076;&#1080;&#1077;%20&#1080;&#1076;&#1077;&#1081;\&#1052;&#1072;&#1090;&#1074;&#1077;&#1077;&#1074;&#1072;%20&#1058;.&#1053;\&#1087;&#1086;&#1090;&#1086;&#1087;%20&#1074;%20&#1084;&#1072;&#1075;&#1072;&#1076;&#1072;&#1085;&#1077;.mp4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1%20&#1089;&#1077;&#1085;&#1090;&#1103;&#1073;&#1088;&#1103;%202014/&#1055;&#1077;&#1088;&#1074;&#1099;&#1081;%20&#1088;&#1072;&#1079;%20&#1074;%201%20&#1082;&#1083;&#1072;&#1089;&#1089;.avi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file:///C:\Users\Evgeny\Desktop\&#1088;&#1072;&#1081;&#1086;&#1085;&#1085;&#1099;&#1081;%20&#1082;&#1086;&#1085;&#1082;&#1091;&#1088;&#1089;%20&#1084;&#1077;&#1090;&#1086;&#1076;&#1080;&#1095;&#1077;&#1089;&#1082;&#1080;&#1093;%20&#1088;&#1072;&#1079;&#1088;&#1072;&#1073;&#1086;&#1090;&#1086;&#1082;%20&#1057;&#1086;&#1079;&#1074;&#1077;&#1079;&#1076;&#1080;&#1077;%20&#1080;&#1076;&#1077;&#1081;\&#1052;&#1072;&#1090;&#1074;&#1077;&#1077;&#1074;&#1072;%20&#1058;.&#1053;\&#1055;&#1072;&#1074;&#1077;&#1083;%20&#1054;&#1083;&#1077;&#1085;&#1077;&#1074;%20&#1050;&#1091;&#1087;&#1083;&#1077;&#1090;&#1099;%20&#1042;&#1086;&#1076;&#1086;&#1074;&#1086;&#1079;&#1072;.mp4" TargetMode="External"/><Relationship Id="rId1" Type="http://schemas.microsoft.com/office/2007/relationships/media" Target="file:///C:\Users\Evgeny\Desktop\&#1088;&#1072;&#1081;&#1086;&#1085;&#1085;&#1099;&#1081;%20&#1082;&#1086;&#1085;&#1082;&#1091;&#1088;&#1089;%20&#1084;&#1077;&#1090;&#1086;&#1076;&#1080;&#1095;&#1077;&#1089;&#1082;&#1080;&#1093;%20&#1088;&#1072;&#1079;&#1088;&#1072;&#1073;&#1086;&#1090;&#1086;&#1082;%20&#1057;&#1086;&#1079;&#1074;&#1077;&#1079;&#1076;&#1080;&#1077;%20&#1080;&#1076;&#1077;&#1081;\&#1052;&#1072;&#1090;&#1074;&#1077;&#1077;&#1074;&#1072;%20&#1058;.&#1053;\&#1055;&#1072;&#1074;&#1077;&#1083;%20&#1054;&#1083;&#1077;&#1085;&#1077;&#1074;%20&#1050;&#1091;&#1087;&#1083;&#1077;&#1090;&#1099;%20&#1042;&#1086;&#1076;&#1086;&#1074;&#1086;&#1079;&#1072;.mp4" TargetMode="External"/><Relationship Id="rId6" Type="http://schemas.openxmlformats.org/officeDocument/2006/relationships/hyperlink" Target="&#1055;&#1072;&#1074;&#1077;&#1083;%20&#1054;&#1083;&#1077;&#1085;&#1077;&#1074;%20&#1050;&#1091;&#1087;&#1083;&#1077;&#1090;&#1099;%20&#1042;&#1086;&#1076;&#1086;&#1074;&#1086;&#1079;&#1072;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more57">
            <a:extLst>
              <a:ext uri="{FF2B5EF4-FFF2-40B4-BE49-F238E27FC236}">
                <a16:creationId xmlns:a16="http://schemas.microsoft.com/office/drawing/2014/main" id="{1644AA55-ECA7-4B49-9BBE-D7A31E699C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 descr="more57">
            <a:extLst>
              <a:ext uri="{FF2B5EF4-FFF2-40B4-BE49-F238E27FC236}">
                <a16:creationId xmlns:a16="http://schemas.microsoft.com/office/drawing/2014/main" id="{5A7E525A-FE5C-46DF-BA65-BE955021CA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WordArt 6">
            <a:extLst>
              <a:ext uri="{FF2B5EF4-FFF2-40B4-BE49-F238E27FC236}">
                <a16:creationId xmlns:a16="http://schemas.microsoft.com/office/drawing/2014/main" id="{B2707CDE-3CFB-42FC-BA4D-CC86FC1666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213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Урок-аукцион</a:t>
            </a:r>
          </a:p>
        </p:txBody>
      </p:sp>
      <p:sp>
        <p:nvSpPr>
          <p:cNvPr id="41989" name="TextBox 1">
            <a:extLst>
              <a:ext uri="{FF2B5EF4-FFF2-40B4-BE49-F238E27FC236}">
                <a16:creationId xmlns:a16="http://schemas.microsoft.com/office/drawing/2014/main" id="{9D059491-51B4-4AF1-AF89-770F11C6E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4914900"/>
            <a:ext cx="88312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Calibri" panose="020F0502020204030204" pitchFamily="34" charset="0"/>
              </a:rPr>
              <a:t>Подготовила Матвеева Татьяна Николаевна,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Calibri" panose="020F0502020204030204" pitchFamily="34" charset="0"/>
              </a:rPr>
              <a:t>учитель-логопед  1 квалификационной категории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Calibri" panose="020F0502020204030204" pitchFamily="34" charset="0"/>
              </a:rPr>
              <a:t>МКОУ  СОШ п.Ола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zoom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more57">
            <a:extLst>
              <a:ext uri="{FF2B5EF4-FFF2-40B4-BE49-F238E27FC236}">
                <a16:creationId xmlns:a16="http://schemas.microsoft.com/office/drawing/2014/main" id="{2830B942-1D74-491C-A3D0-C28FE5A3D9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5" descr="more57">
            <a:extLst>
              <a:ext uri="{FF2B5EF4-FFF2-40B4-BE49-F238E27FC236}">
                <a16:creationId xmlns:a16="http://schemas.microsoft.com/office/drawing/2014/main" id="{231F491A-C193-4F3F-B1EC-EB9819FD9F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WordArt 6">
            <a:extLst>
              <a:ext uri="{FF2B5EF4-FFF2-40B4-BE49-F238E27FC236}">
                <a16:creationId xmlns:a16="http://schemas.microsoft.com/office/drawing/2014/main" id="{A91205D1-3511-4BB1-B2E8-F520C57659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213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Что   такое    вода?</a:t>
            </a:r>
          </a:p>
        </p:txBody>
      </p:sp>
      <p:pic>
        <p:nvPicPr>
          <p:cNvPr id="51205" name="Picture 2">
            <a:extLst>
              <a:ext uri="{FF2B5EF4-FFF2-40B4-BE49-F238E27FC236}">
                <a16:creationId xmlns:a16="http://schemas.microsoft.com/office/drawing/2014/main" id="{36E4E805-F02A-4D35-87E1-A95576B8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20850"/>
            <a:ext cx="6875462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more57">
            <a:extLst>
              <a:ext uri="{FF2B5EF4-FFF2-40B4-BE49-F238E27FC236}">
                <a16:creationId xmlns:a16="http://schemas.microsoft.com/office/drawing/2014/main" id="{4E132EC0-E17A-4D6A-8426-0A2324F1E7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5" descr="more57">
            <a:extLst>
              <a:ext uri="{FF2B5EF4-FFF2-40B4-BE49-F238E27FC236}">
                <a16:creationId xmlns:a16="http://schemas.microsoft.com/office/drawing/2014/main" id="{F86F7AF9-BB45-4947-B78D-6C38D958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WordArt 6">
            <a:extLst>
              <a:ext uri="{FF2B5EF4-FFF2-40B4-BE49-F238E27FC236}">
                <a16:creationId xmlns:a16="http://schemas.microsoft.com/office/drawing/2014/main" id="{1A1F6635-02FA-4E76-9416-DF003AAC5B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213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Что   такое    вода?</a:t>
            </a:r>
          </a:p>
        </p:txBody>
      </p:sp>
      <p:pic>
        <p:nvPicPr>
          <p:cNvPr id="52229" name="Picture 2">
            <a:extLst>
              <a:ext uri="{FF2B5EF4-FFF2-40B4-BE49-F238E27FC236}">
                <a16:creationId xmlns:a16="http://schemas.microsoft.com/office/drawing/2014/main" id="{63255977-68A2-4B2A-9C9A-8BC07AFD7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08163"/>
            <a:ext cx="6875462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more57">
            <a:extLst>
              <a:ext uri="{FF2B5EF4-FFF2-40B4-BE49-F238E27FC236}">
                <a16:creationId xmlns:a16="http://schemas.microsoft.com/office/drawing/2014/main" id="{06600B10-C381-4907-875C-FFF0D3E5ED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5" descr="more57">
            <a:extLst>
              <a:ext uri="{FF2B5EF4-FFF2-40B4-BE49-F238E27FC236}">
                <a16:creationId xmlns:a16="http://schemas.microsoft.com/office/drawing/2014/main" id="{DFB09C4B-530B-4633-B383-3CDE33B555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WordArt 6">
            <a:extLst>
              <a:ext uri="{FF2B5EF4-FFF2-40B4-BE49-F238E27FC236}">
                <a16:creationId xmlns:a16="http://schemas.microsoft.com/office/drawing/2014/main" id="{D741C07A-A9AF-4CFD-8900-5D63D9B6FB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1066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Что   такое    вода?</a:t>
            </a:r>
          </a:p>
        </p:txBody>
      </p:sp>
      <p:pic>
        <p:nvPicPr>
          <p:cNvPr id="53253" name="Picture 2">
            <a:extLst>
              <a:ext uri="{FF2B5EF4-FFF2-40B4-BE49-F238E27FC236}">
                <a16:creationId xmlns:a16="http://schemas.microsoft.com/office/drawing/2014/main" id="{98E72562-B9DA-448D-B491-1BCBD98F1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892675"/>
            <a:ext cx="26797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2">
            <a:extLst>
              <a:ext uri="{FF2B5EF4-FFF2-40B4-BE49-F238E27FC236}">
                <a16:creationId xmlns:a16="http://schemas.microsoft.com/office/drawing/2014/main" id="{3667AC6E-19AB-4758-A079-32E9E235F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033463"/>
            <a:ext cx="2879726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3">
            <a:extLst>
              <a:ext uri="{FF2B5EF4-FFF2-40B4-BE49-F238E27FC236}">
                <a16:creationId xmlns:a16="http://schemas.microsoft.com/office/drawing/2014/main" id="{8575E9C6-141A-44D9-B89D-F7CCEAD01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3" y="1504950"/>
            <a:ext cx="25384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4">
            <a:extLst>
              <a:ext uri="{FF2B5EF4-FFF2-40B4-BE49-F238E27FC236}">
                <a16:creationId xmlns:a16="http://schemas.microsoft.com/office/drawing/2014/main" id="{FFD5748E-C3EA-4BA7-A7FC-303AF0852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505325"/>
            <a:ext cx="338455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5">
            <a:extLst>
              <a:ext uri="{FF2B5EF4-FFF2-40B4-BE49-F238E27FC236}">
                <a16:creationId xmlns:a16="http://schemas.microsoft.com/office/drawing/2014/main" id="{8154A276-1D30-4DFE-A4A5-C361978E6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3638550"/>
            <a:ext cx="30384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6">
            <a:extLst>
              <a:ext uri="{FF2B5EF4-FFF2-40B4-BE49-F238E27FC236}">
                <a16:creationId xmlns:a16="http://schemas.microsoft.com/office/drawing/2014/main" id="{BE642CAA-705B-4F42-9DB1-3588836B5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1262063"/>
            <a:ext cx="28019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131F0A12-B093-42A6-A188-4D114948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870FB5-550F-4DD5-B672-5B8B500809FD}"/>
              </a:ext>
            </a:extLst>
          </p:cNvPr>
          <p:cNvSpPr/>
          <p:nvPr/>
        </p:nvSpPr>
        <p:spPr>
          <a:xfrm>
            <a:off x="1403648" y="332656"/>
            <a:ext cx="574849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000" b="1" spc="50" dirty="0" err="1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Физминутка</a:t>
            </a:r>
            <a:endParaRPr lang="ru-RU" sz="80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more57">
            <a:extLst>
              <a:ext uri="{FF2B5EF4-FFF2-40B4-BE49-F238E27FC236}">
                <a16:creationId xmlns:a16="http://schemas.microsoft.com/office/drawing/2014/main" id="{3BAD719F-3049-4734-8008-E801107D96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 descr="more57">
            <a:extLst>
              <a:ext uri="{FF2B5EF4-FFF2-40B4-BE49-F238E27FC236}">
                <a16:creationId xmlns:a16="http://schemas.microsoft.com/office/drawing/2014/main" id="{6EE4CF82-9216-4638-97C1-13C8FDF714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8" descr="oboi111-a186fa1775e4866ff8901454fdd205d3">
            <a:extLst>
              <a:ext uri="{FF2B5EF4-FFF2-40B4-BE49-F238E27FC236}">
                <a16:creationId xmlns:a16="http://schemas.microsoft.com/office/drawing/2014/main" id="{42E24EAC-FAE4-4D20-907B-A744AD5E6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5040312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3">
            <a:extLst>
              <a:ext uri="{FF2B5EF4-FFF2-40B4-BE49-F238E27FC236}">
                <a16:creationId xmlns:a16="http://schemas.microsoft.com/office/drawing/2014/main" id="{B6BDEF33-FC7D-42A1-9090-C5316FC78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356100"/>
            <a:ext cx="23764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4">
            <a:extLst>
              <a:ext uri="{FF2B5EF4-FFF2-40B4-BE49-F238E27FC236}">
                <a16:creationId xmlns:a16="http://schemas.microsoft.com/office/drawing/2014/main" id="{0236BD11-97A8-44FA-91AA-3165EB1BA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270375"/>
            <a:ext cx="175577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2" descr="C:\Documents and Settings\Admin\Рабочий стол\njbnj.jpg">
            <a:extLst>
              <a:ext uri="{FF2B5EF4-FFF2-40B4-BE49-F238E27FC236}">
                <a16:creationId xmlns:a16="http://schemas.microsoft.com/office/drawing/2014/main" id="{32F85665-D767-4770-94F4-A847D796C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508500"/>
            <a:ext cx="3201987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углом вверх 3">
            <a:extLst>
              <a:ext uri="{FF2B5EF4-FFF2-40B4-BE49-F238E27FC236}">
                <a16:creationId xmlns:a16="http://schemas.microsoft.com/office/drawing/2014/main" id="{E7919D25-E65F-41E1-940E-9BE0DC85E6E8}"/>
              </a:ext>
            </a:extLst>
          </p:cNvPr>
          <p:cNvSpPr/>
          <p:nvPr/>
        </p:nvSpPr>
        <p:spPr bwMode="auto">
          <a:xfrm flipH="1" flipV="1">
            <a:off x="1079500" y="3057525"/>
            <a:ext cx="1169988" cy="1296988"/>
          </a:xfrm>
          <a:prstGeom prst="bentUpArrow">
            <a:avLst/>
          </a:prstGeom>
          <a:solidFill>
            <a:srgbClr val="0066CC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pic>
        <p:nvPicPr>
          <p:cNvPr id="55305" name="Picture 5">
            <a:extLst>
              <a:ext uri="{FF2B5EF4-FFF2-40B4-BE49-F238E27FC236}">
                <a16:creationId xmlns:a16="http://schemas.microsoft.com/office/drawing/2014/main" id="{4305904B-EE53-40FC-B03D-6A4532E4F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081338"/>
            <a:ext cx="12954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Стрелка вниз 5">
            <a:extLst>
              <a:ext uri="{FF2B5EF4-FFF2-40B4-BE49-F238E27FC236}">
                <a16:creationId xmlns:a16="http://schemas.microsoft.com/office/drawing/2014/main" id="{A82B2AA3-8791-4451-AADA-01B2AA810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3609975"/>
            <a:ext cx="608013" cy="898525"/>
          </a:xfrm>
          <a:prstGeom prst="downArrow">
            <a:avLst>
              <a:gd name="adj1" fmla="val 50000"/>
              <a:gd name="adj2" fmla="val 50033"/>
            </a:avLst>
          </a:prstGeom>
          <a:solidFill>
            <a:srgbClr val="0066CC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ransition>
    <p:zoom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тра">
            <a:extLst>
              <a:ext uri="{FF2B5EF4-FFF2-40B4-BE49-F238E27FC236}">
                <a16:creationId xmlns:a16="http://schemas.microsoft.com/office/drawing/2014/main" id="{1F4DDB32-2A9A-4B7A-9FCD-34EE51363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8424863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WordArt 5">
            <a:extLst>
              <a:ext uri="{FF2B5EF4-FFF2-40B4-BE49-F238E27FC236}">
                <a16:creationId xmlns:a16="http://schemas.microsoft.com/office/drawing/2014/main" id="{07BE6102-CBF5-47C0-9343-542BD5FAD9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850" y="188913"/>
            <a:ext cx="8640763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28398" dir="1593903" algn="ctr" rotWithShape="0">
                    <a:srgbClr val="660066"/>
                  </a:outerShdw>
                </a:effectLst>
                <a:latin typeface="Impact" panose="020B0806030902050204" pitchFamily="34" charset="0"/>
              </a:rPr>
              <a:t>Круговорот   воды   в природе</a:t>
            </a:r>
          </a:p>
        </p:txBody>
      </p:sp>
    </p:spTree>
  </p:cSld>
  <p:clrMapOvr>
    <a:masterClrMapping/>
  </p:clrMapOvr>
  <p:transition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more57">
            <a:extLst>
              <a:ext uri="{FF2B5EF4-FFF2-40B4-BE49-F238E27FC236}">
                <a16:creationId xmlns:a16="http://schemas.microsoft.com/office/drawing/2014/main" id="{334230B1-6CAC-48E2-A567-3B1730B52B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more57">
            <a:extLst>
              <a:ext uri="{FF2B5EF4-FFF2-40B4-BE49-F238E27FC236}">
                <a16:creationId xmlns:a16="http://schemas.microsoft.com/office/drawing/2014/main" id="{4EB52B91-77A6-4D5A-A5D8-C951ECD41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WordArt 6">
            <a:extLst>
              <a:ext uri="{FF2B5EF4-FFF2-40B4-BE49-F238E27FC236}">
                <a16:creationId xmlns:a16="http://schemas.microsoft.com/office/drawing/2014/main" id="{E40A855A-37BA-464D-9F98-D56D503474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-387350"/>
            <a:ext cx="8713788" cy="19446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Вода-загадочное  вещество.</a:t>
            </a:r>
          </a:p>
        </p:txBody>
      </p:sp>
      <p:pic>
        <p:nvPicPr>
          <p:cNvPr id="57349" name="Picture 3" descr="D:\лена с ноубука\Документы Лены\анимашки икартинки к презентациям\анимашки\абстракции, космос\a4-[2].gif">
            <a:extLst>
              <a:ext uri="{FF2B5EF4-FFF2-40B4-BE49-F238E27FC236}">
                <a16:creationId xmlns:a16="http://schemas.microsoft.com/office/drawing/2014/main" id="{7436F110-1945-41BE-BCBD-CE9A0AC9C0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041400"/>
            <a:ext cx="4683125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more57">
            <a:extLst>
              <a:ext uri="{FF2B5EF4-FFF2-40B4-BE49-F238E27FC236}">
                <a16:creationId xmlns:a16="http://schemas.microsoft.com/office/drawing/2014/main" id="{5502EEFB-1205-49BC-B7FE-5144D9EE02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 descr="more57">
            <a:extLst>
              <a:ext uri="{FF2B5EF4-FFF2-40B4-BE49-F238E27FC236}">
                <a16:creationId xmlns:a16="http://schemas.microsoft.com/office/drawing/2014/main" id="{810C2B51-46D9-4AA5-A3A8-6562B55968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564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WordArt 6">
            <a:extLst>
              <a:ext uri="{FF2B5EF4-FFF2-40B4-BE49-F238E27FC236}">
                <a16:creationId xmlns:a16="http://schemas.microsoft.com/office/drawing/2014/main" id="{13C94296-A0EF-4ACE-B93D-3AD7CF3000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-387350"/>
            <a:ext cx="8713788" cy="19446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ru-RU" sz="80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потоп в магадане">
            <a:hlinkClick r:id="" action="ppaction://media"/>
            <a:extLst>
              <a:ext uri="{FF2B5EF4-FFF2-40B4-BE49-F238E27FC236}">
                <a16:creationId xmlns:a16="http://schemas.microsoft.com/office/drawing/2014/main" id="{5F8A5910-315B-422F-8C42-456573AF4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192" y="332919"/>
            <a:ext cx="8281615" cy="6211211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more57">
            <a:extLst>
              <a:ext uri="{FF2B5EF4-FFF2-40B4-BE49-F238E27FC236}">
                <a16:creationId xmlns:a16="http://schemas.microsoft.com/office/drawing/2014/main" id="{5EDF96C6-FCAC-4CDB-B220-73CCD04BCC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5" descr="more57">
            <a:extLst>
              <a:ext uri="{FF2B5EF4-FFF2-40B4-BE49-F238E27FC236}">
                <a16:creationId xmlns:a16="http://schemas.microsoft.com/office/drawing/2014/main" id="{4FFE8608-837B-42CD-8B1C-35983694A6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WordArt 6">
            <a:extLst>
              <a:ext uri="{FF2B5EF4-FFF2-40B4-BE49-F238E27FC236}">
                <a16:creationId xmlns:a16="http://schemas.microsoft.com/office/drawing/2014/main" id="{F66ACE45-5EA3-441E-B883-00352C29E2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4365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День    </a:t>
            </a:r>
          </a:p>
          <a:p>
            <a:pPr algn="ctr"/>
            <a:r>
              <a:rPr lang="ru-RU" sz="80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ВОДЫ</a:t>
            </a:r>
          </a:p>
        </p:txBody>
      </p:sp>
      <p:pic>
        <p:nvPicPr>
          <p:cNvPr id="59397" name="Picture 2" descr="D:\лена с ноубука\Документы Лены\анимашки икартинки к презентациям\анимашки\прочее\animashki-zvezdy-204.gif">
            <a:hlinkClick r:id="rId3" action="ppaction://hlinkfile"/>
            <a:extLst>
              <a:ext uri="{FF2B5EF4-FFF2-40B4-BE49-F238E27FC236}">
                <a16:creationId xmlns:a16="http://schemas.microsoft.com/office/drawing/2014/main" id="{7FD00985-A33D-411C-B044-F40C54E3DA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-428625"/>
            <a:ext cx="7885112" cy="788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more57">
            <a:extLst>
              <a:ext uri="{FF2B5EF4-FFF2-40B4-BE49-F238E27FC236}">
                <a16:creationId xmlns:a16="http://schemas.microsoft.com/office/drawing/2014/main" id="{445B9F88-1D76-45AC-84EC-66F10CDC54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5" descr="more57">
            <a:extLst>
              <a:ext uri="{FF2B5EF4-FFF2-40B4-BE49-F238E27FC236}">
                <a16:creationId xmlns:a16="http://schemas.microsoft.com/office/drawing/2014/main" id="{D6755DF4-51D1-443F-A627-2DDCD8A8BE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WordArt 6">
            <a:extLst>
              <a:ext uri="{FF2B5EF4-FFF2-40B4-BE49-F238E27FC236}">
                <a16:creationId xmlns:a16="http://schemas.microsoft.com/office/drawing/2014/main" id="{3F5A7580-285C-4801-A717-428FBEA721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2565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День    </a:t>
            </a:r>
          </a:p>
          <a:p>
            <a:pPr algn="ctr"/>
            <a:r>
              <a:rPr lang="ru-RU" sz="80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ВОДЫ</a:t>
            </a:r>
          </a:p>
        </p:txBody>
      </p:sp>
      <p:sp>
        <p:nvSpPr>
          <p:cNvPr id="60421" name="Прямоугольник 2">
            <a:extLst>
              <a:ext uri="{FF2B5EF4-FFF2-40B4-BE49-F238E27FC236}">
                <a16:creationId xmlns:a16="http://schemas.microsoft.com/office/drawing/2014/main" id="{DDF15BEC-5A42-468B-9063-9704BCC0B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781300"/>
            <a:ext cx="8785225" cy="3960813"/>
          </a:xfrm>
          <a:prstGeom prst="rect">
            <a:avLst/>
          </a:prstGeom>
          <a:solidFill>
            <a:srgbClr val="0066CC">
              <a:alpha val="0"/>
            </a:srgb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/>
              <a:t>Международный  День ВОДЫ  введён  ООН с  1992г.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/>
              <a:t>В  России  День  ВОДЫ  отмечается  22 марта  с 1995г.</a:t>
            </a:r>
          </a:p>
        </p:txBody>
      </p:sp>
    </p:spTree>
  </p:cSld>
  <p:clrMapOvr>
    <a:masterClrMapping/>
  </p:clrMapOvr>
  <p:transition>
    <p:zoom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more57">
            <a:extLst>
              <a:ext uri="{FF2B5EF4-FFF2-40B4-BE49-F238E27FC236}">
                <a16:creationId xmlns:a16="http://schemas.microsoft.com/office/drawing/2014/main" id="{F7DF5A2D-F446-40C3-B428-E5BFA89009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 descr="more57">
            <a:extLst>
              <a:ext uri="{FF2B5EF4-FFF2-40B4-BE49-F238E27FC236}">
                <a16:creationId xmlns:a16="http://schemas.microsoft.com/office/drawing/2014/main" id="{1B44CC09-3015-44B3-BC7C-35384C00B1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WordArt 6">
            <a:extLst>
              <a:ext uri="{FF2B5EF4-FFF2-40B4-BE49-F238E27FC236}">
                <a16:creationId xmlns:a16="http://schemas.microsoft.com/office/drawing/2014/main" id="{90165B7C-D0E8-49F7-8603-1FEBECC2FB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36004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ru-RU" sz="80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Павел Оленев Куплеты Водовоза">
            <a:hlinkClick r:id="" action="ppaction://media"/>
            <a:extLst>
              <a:ext uri="{FF2B5EF4-FFF2-40B4-BE49-F238E27FC236}">
                <a16:creationId xmlns:a16="http://schemas.microsoft.com/office/drawing/2014/main" id="{E20DE2B1-9D1A-4FEA-8ECE-FE5BC14401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578" y="404664"/>
            <a:ext cx="6251654" cy="4688741"/>
          </a:xfrm>
          <a:prstGeom prst="rect">
            <a:avLst/>
          </a:prstGeom>
        </p:spPr>
      </p:pic>
      <p:pic>
        <p:nvPicPr>
          <p:cNvPr id="43013" name="Picture 8" descr="аа">
            <a:hlinkClick r:id="rId6" action="ppaction://hlinkfile"/>
            <a:extLst>
              <a:ext uri="{FF2B5EF4-FFF2-40B4-BE49-F238E27FC236}">
                <a16:creationId xmlns:a16="http://schemas.microsoft.com/office/drawing/2014/main" id="{BDF2495F-F5B1-493A-8E25-322867F3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8148"/>
            <a:ext cx="2788698" cy="210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more57">
            <a:extLst>
              <a:ext uri="{FF2B5EF4-FFF2-40B4-BE49-F238E27FC236}">
                <a16:creationId xmlns:a16="http://schemas.microsoft.com/office/drawing/2014/main" id="{5C9C246E-747D-41FC-A6EC-29DB10B67D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1913"/>
            <a:ext cx="6875463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 descr="more57">
            <a:extLst>
              <a:ext uri="{FF2B5EF4-FFF2-40B4-BE49-F238E27FC236}">
                <a16:creationId xmlns:a16="http://schemas.microsoft.com/office/drawing/2014/main" id="{940935CE-2C5D-44B4-A209-22DDF4A848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>
            <a:extLst>
              <a:ext uri="{FF2B5EF4-FFF2-40B4-BE49-F238E27FC236}">
                <a16:creationId xmlns:a16="http://schemas.microsoft.com/office/drawing/2014/main" id="{B02D960E-7C10-4526-B699-63B7D9345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403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65000"/>
              <a:buFont typeface="Tahoma" pitchFamily="34" charset="0"/>
              <a:buChar char="▪"/>
              <a:defRPr/>
            </a:pPr>
            <a:endParaRPr lang="ru-RU" sz="16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1C7F76C3-AA9A-4449-A392-C9E6AA685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628775"/>
            <a:ext cx="8496300" cy="534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 algn="ctr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None/>
              <a:defRPr/>
            </a:pP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   </a:t>
            </a:r>
            <a:endParaRPr lang="ru-RU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6564" name="WordArt 4">
            <a:extLst>
              <a:ext uri="{FF2B5EF4-FFF2-40B4-BE49-F238E27FC236}">
                <a16:creationId xmlns:a16="http://schemas.microsoft.com/office/drawing/2014/main" id="{C662F6D4-608F-4841-847E-1D60B4DC4C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388" y="333375"/>
            <a:ext cx="8785225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b="1" kern="10">
                <a:ln w="38100">
                  <a:solidFill>
                    <a:srgbClr val="000000"/>
                  </a:solidFill>
                  <a:prstDash val="lgDash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Охрана  водных  ресурсов</a:t>
            </a:r>
          </a:p>
        </p:txBody>
      </p:sp>
      <p:pic>
        <p:nvPicPr>
          <p:cNvPr id="66565" name="Picture 5" descr="грязь 1">
            <a:extLst>
              <a:ext uri="{FF2B5EF4-FFF2-40B4-BE49-F238E27FC236}">
                <a16:creationId xmlns:a16="http://schemas.microsoft.com/office/drawing/2014/main" id="{E27227B3-39E9-4A02-9ADF-D3715158E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3959225"/>
            <a:ext cx="2719387" cy="26955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грязь 2">
            <a:extLst>
              <a:ext uri="{FF2B5EF4-FFF2-40B4-BE49-F238E27FC236}">
                <a16:creationId xmlns:a16="http://schemas.microsoft.com/office/drawing/2014/main" id="{3564F705-A9C7-4561-B7F1-1F3162434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643063"/>
            <a:ext cx="3203575" cy="26781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7" name="Picture 7" descr="грязь 3">
            <a:extLst>
              <a:ext uri="{FF2B5EF4-FFF2-40B4-BE49-F238E27FC236}">
                <a16:creationId xmlns:a16="http://schemas.microsoft.com/office/drawing/2014/main" id="{E83945E2-E6CA-4D49-8E48-623B5F851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178050"/>
            <a:ext cx="3108325" cy="27352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more57">
            <a:extLst>
              <a:ext uri="{FF2B5EF4-FFF2-40B4-BE49-F238E27FC236}">
                <a16:creationId xmlns:a16="http://schemas.microsoft.com/office/drawing/2014/main" id="{FB3E17F8-0C7B-4E9C-8A65-1211E7532E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5" descr="more57">
            <a:extLst>
              <a:ext uri="{FF2B5EF4-FFF2-40B4-BE49-F238E27FC236}">
                <a16:creationId xmlns:a16="http://schemas.microsoft.com/office/drawing/2014/main" id="{EFD40C5C-0A0B-45D9-B7F7-E44EA18E7C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WordArt 6">
            <a:extLst>
              <a:ext uri="{FF2B5EF4-FFF2-40B4-BE49-F238E27FC236}">
                <a16:creationId xmlns:a16="http://schemas.microsoft.com/office/drawing/2014/main" id="{5B21E869-6B73-42A4-A786-0A546480A8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-387350"/>
            <a:ext cx="8713788" cy="19446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ru-RU" sz="80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2469" name="Picture 2">
            <a:extLst>
              <a:ext uri="{FF2B5EF4-FFF2-40B4-BE49-F238E27FC236}">
                <a16:creationId xmlns:a16="http://schemas.microsoft.com/office/drawing/2014/main" id="{BCD7DF43-04D1-40D0-A58C-6A7255CE7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0"/>
            <a:ext cx="92186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TextBox 1">
            <a:extLst>
              <a:ext uri="{FF2B5EF4-FFF2-40B4-BE49-F238E27FC236}">
                <a16:creationId xmlns:a16="http://schemas.microsoft.com/office/drawing/2014/main" id="{63C77888-90A1-42F2-9BDC-41B2B0242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31775"/>
            <a:ext cx="22987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latin typeface="Calibri" panose="020F0502020204030204" pitchFamily="34" charset="0"/>
              </a:rPr>
              <a:t>Река  Ола</a:t>
            </a:r>
          </a:p>
        </p:txBody>
      </p:sp>
    </p:spTree>
  </p:cSld>
  <p:clrMapOvr>
    <a:masterClrMapping/>
  </p:clrMapOvr>
  <p:transition>
    <p:zoom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more57">
            <a:extLst>
              <a:ext uri="{FF2B5EF4-FFF2-40B4-BE49-F238E27FC236}">
                <a16:creationId xmlns:a16="http://schemas.microsoft.com/office/drawing/2014/main" id="{5A3437F9-00FE-439E-98CE-247FD3E170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5" descr="more57">
            <a:extLst>
              <a:ext uri="{FF2B5EF4-FFF2-40B4-BE49-F238E27FC236}">
                <a16:creationId xmlns:a16="http://schemas.microsoft.com/office/drawing/2014/main" id="{0B7C460E-FF75-4297-9E02-9D25E0762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WordArt 6">
            <a:extLst>
              <a:ext uri="{FF2B5EF4-FFF2-40B4-BE49-F238E27FC236}">
                <a16:creationId xmlns:a16="http://schemas.microsoft.com/office/drawing/2014/main" id="{93DEFA39-CA67-4F22-8CE5-0E96DBD930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-387350"/>
            <a:ext cx="8713788" cy="19446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ru-RU" sz="80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3493" name="Picture 2">
            <a:extLst>
              <a:ext uri="{FF2B5EF4-FFF2-40B4-BE49-F238E27FC236}">
                <a16:creationId xmlns:a16="http://schemas.microsoft.com/office/drawing/2014/main" id="{F91D15B3-50B5-4264-9E91-F0562DAE9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4" name="TextBox 1">
            <a:extLst>
              <a:ext uri="{FF2B5EF4-FFF2-40B4-BE49-F238E27FC236}">
                <a16:creationId xmlns:a16="http://schemas.microsoft.com/office/drawing/2014/main" id="{F49954A6-13AC-45BE-9BF6-ACB898CCA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231775"/>
            <a:ext cx="34290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latin typeface="Calibri" panose="020F0502020204030204" pitchFamily="34" charset="0"/>
              </a:rPr>
              <a:t>Охотское море</a:t>
            </a:r>
          </a:p>
        </p:txBody>
      </p:sp>
    </p:spTree>
  </p:cSld>
  <p:clrMapOvr>
    <a:masterClrMapping/>
  </p:clrMapOvr>
  <p:transition>
    <p:zoom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more57">
            <a:extLst>
              <a:ext uri="{FF2B5EF4-FFF2-40B4-BE49-F238E27FC236}">
                <a16:creationId xmlns:a16="http://schemas.microsoft.com/office/drawing/2014/main" id="{F05510F0-1820-4DFF-9FD5-D77181E08F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more57">
            <a:extLst>
              <a:ext uri="{FF2B5EF4-FFF2-40B4-BE49-F238E27FC236}">
                <a16:creationId xmlns:a16="http://schemas.microsoft.com/office/drawing/2014/main" id="{075659C6-03DA-46AC-B765-C394FEBE3A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WordArt 6">
            <a:extLst>
              <a:ext uri="{FF2B5EF4-FFF2-40B4-BE49-F238E27FC236}">
                <a16:creationId xmlns:a16="http://schemas.microsoft.com/office/drawing/2014/main" id="{1B4FDCCD-C404-401E-A607-C8E13A61C5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213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Вода-есть    сок   жизни    </a:t>
            </a:r>
          </a:p>
        </p:txBody>
      </p:sp>
      <p:pic>
        <p:nvPicPr>
          <p:cNvPr id="64517" name="Picture 2">
            <a:extLst>
              <a:ext uri="{FF2B5EF4-FFF2-40B4-BE49-F238E27FC236}">
                <a16:creationId xmlns:a16="http://schemas.microsoft.com/office/drawing/2014/main" id="{B60AFD2D-D9CF-4263-931B-65CEF345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1773238"/>
            <a:ext cx="30607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Прямоугольник 1">
            <a:extLst>
              <a:ext uri="{FF2B5EF4-FFF2-40B4-BE49-F238E27FC236}">
                <a16:creationId xmlns:a16="http://schemas.microsoft.com/office/drawing/2014/main" id="{5F7FF429-E1CE-40FA-8941-EC56510BC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5530850"/>
            <a:ext cx="3168650" cy="620713"/>
          </a:xfrm>
          <a:prstGeom prst="rect">
            <a:avLst/>
          </a:prstGeom>
          <a:solidFill>
            <a:srgbClr val="0066CC">
              <a:alpha val="0"/>
            </a:srgb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00"/>
                </a:solidFill>
              </a:rPr>
              <a:t>Леонардо  да  Винчи</a:t>
            </a:r>
          </a:p>
        </p:txBody>
      </p:sp>
      <p:sp>
        <p:nvSpPr>
          <p:cNvPr id="64519" name="TextBox 1">
            <a:extLst>
              <a:ext uri="{FF2B5EF4-FFF2-40B4-BE49-F238E27FC236}">
                <a16:creationId xmlns:a16="http://schemas.microsoft.com/office/drawing/2014/main" id="{2A02482B-C66E-4C8E-B816-51EF30B3F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12975"/>
            <a:ext cx="62118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u="sng">
                <a:solidFill>
                  <a:srgbClr val="FF0000"/>
                </a:solidFill>
                <a:latin typeface="Calibri" panose="020F0502020204030204" pitchFamily="34" charset="0"/>
              </a:rPr>
              <a:t>Цель:</a:t>
            </a:r>
            <a:r>
              <a:rPr lang="ru-RU" altLang="ru-RU" b="1">
                <a:solidFill>
                  <a:srgbClr val="333399"/>
                </a:solidFill>
                <a:latin typeface="Calibri" panose="020F0502020204030204" pitchFamily="34" charset="0"/>
              </a:rPr>
              <a:t>   </a:t>
            </a:r>
            <a:r>
              <a:rPr lang="ru-RU" altLang="ru-RU" sz="4800" b="1">
                <a:solidFill>
                  <a:srgbClr val="333399"/>
                </a:solidFill>
                <a:latin typeface="Calibri" panose="020F0502020204030204" pitchFamily="34" charset="0"/>
              </a:rPr>
              <a:t>доказать,  что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 b="1" u="sng">
                <a:solidFill>
                  <a:srgbClr val="333399"/>
                </a:solidFill>
                <a:latin typeface="Calibri" panose="020F0502020204030204" pitchFamily="34" charset="0"/>
              </a:rPr>
              <a:t>вода—это сок   жизни.</a:t>
            </a:r>
            <a:endParaRPr lang="ru-RU" altLang="ru-RU" sz="4800" b="1" u="sng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zoom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more57">
            <a:extLst>
              <a:ext uri="{FF2B5EF4-FFF2-40B4-BE49-F238E27FC236}">
                <a16:creationId xmlns:a16="http://schemas.microsoft.com/office/drawing/2014/main" id="{6B5BAA27-001A-42FB-9A2D-CE8C6521E2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5" descr="more57">
            <a:extLst>
              <a:ext uri="{FF2B5EF4-FFF2-40B4-BE49-F238E27FC236}">
                <a16:creationId xmlns:a16="http://schemas.microsoft.com/office/drawing/2014/main" id="{2C0D2A0C-4013-4998-BA16-F51512CFE5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WordArt 6">
            <a:extLst>
              <a:ext uri="{FF2B5EF4-FFF2-40B4-BE49-F238E27FC236}">
                <a16:creationId xmlns:a16="http://schemas.microsoft.com/office/drawing/2014/main" id="{7BB88111-E218-4477-93E9-1EE95F5902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213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ru-RU" sz="80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5541" name="WordArt 2">
            <a:extLst>
              <a:ext uri="{FF2B5EF4-FFF2-40B4-BE49-F238E27FC236}">
                <a16:creationId xmlns:a16="http://schemas.microsoft.com/office/drawing/2014/main" id="{EDD6E3FC-CB35-4A7C-887F-771611CC89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1188" y="296863"/>
            <a:ext cx="7705725" cy="36734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ru-RU" sz="3600" kern="10"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Спасибо  за работу  на   уроке.</a:t>
            </a:r>
          </a:p>
          <a:p>
            <a:pPr algn="ctr"/>
            <a:r>
              <a:rPr lang="ru-RU" sz="3600" kern="10"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Желаю  успехов!</a:t>
            </a:r>
          </a:p>
        </p:txBody>
      </p:sp>
    </p:spTree>
  </p:cSld>
  <p:clrMapOvr>
    <a:masterClrMapping/>
  </p:clrMapOvr>
  <p:transition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more57">
            <a:extLst>
              <a:ext uri="{FF2B5EF4-FFF2-40B4-BE49-F238E27FC236}">
                <a16:creationId xmlns:a16="http://schemas.microsoft.com/office/drawing/2014/main" id="{F5F9004C-1779-4BE4-A0C2-C7854F504E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 descr="more57">
            <a:extLst>
              <a:ext uri="{FF2B5EF4-FFF2-40B4-BE49-F238E27FC236}">
                <a16:creationId xmlns:a16="http://schemas.microsoft.com/office/drawing/2014/main" id="{9EFEF87C-69E8-4283-994F-E815049981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WordArt 6">
            <a:extLst>
              <a:ext uri="{FF2B5EF4-FFF2-40B4-BE49-F238E27FC236}">
                <a16:creationId xmlns:a16="http://schemas.microsoft.com/office/drawing/2014/main" id="{886ADCBF-9469-4DD1-89C6-6680C0641D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213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Вода-есть    сок   жизни    </a:t>
            </a:r>
          </a:p>
        </p:txBody>
      </p:sp>
      <p:pic>
        <p:nvPicPr>
          <p:cNvPr id="44037" name="Picture 2">
            <a:extLst>
              <a:ext uri="{FF2B5EF4-FFF2-40B4-BE49-F238E27FC236}">
                <a16:creationId xmlns:a16="http://schemas.microsoft.com/office/drawing/2014/main" id="{D01622FD-AA01-430D-8348-B3AED659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1773238"/>
            <a:ext cx="30607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Прямоугольник 1">
            <a:extLst>
              <a:ext uri="{FF2B5EF4-FFF2-40B4-BE49-F238E27FC236}">
                <a16:creationId xmlns:a16="http://schemas.microsoft.com/office/drawing/2014/main" id="{0649C1A9-8471-462E-B886-794EBC892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5530850"/>
            <a:ext cx="3168650" cy="620713"/>
          </a:xfrm>
          <a:prstGeom prst="rect">
            <a:avLst/>
          </a:prstGeom>
          <a:solidFill>
            <a:srgbClr val="0066CC">
              <a:alpha val="0"/>
            </a:srgb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00"/>
                </a:solidFill>
              </a:rPr>
              <a:t>Леонардо  да  Винчи</a:t>
            </a:r>
          </a:p>
        </p:txBody>
      </p:sp>
      <p:sp>
        <p:nvSpPr>
          <p:cNvPr id="44039" name="TextBox 1">
            <a:extLst>
              <a:ext uri="{FF2B5EF4-FFF2-40B4-BE49-F238E27FC236}">
                <a16:creationId xmlns:a16="http://schemas.microsoft.com/office/drawing/2014/main" id="{59999C80-AC3B-431D-8B08-0E6E0CBD4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12975"/>
            <a:ext cx="62118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u="sng">
                <a:solidFill>
                  <a:srgbClr val="FF0000"/>
                </a:solidFill>
                <a:latin typeface="Calibri" panose="020F0502020204030204" pitchFamily="34" charset="0"/>
              </a:rPr>
              <a:t>Цель:</a:t>
            </a:r>
            <a:r>
              <a:rPr lang="ru-RU" altLang="ru-RU" b="1">
                <a:solidFill>
                  <a:srgbClr val="333399"/>
                </a:solidFill>
                <a:latin typeface="Calibri" panose="020F0502020204030204" pitchFamily="34" charset="0"/>
              </a:rPr>
              <a:t>   </a:t>
            </a:r>
            <a:r>
              <a:rPr lang="ru-RU" altLang="ru-RU" sz="4800" b="1">
                <a:solidFill>
                  <a:srgbClr val="333399"/>
                </a:solidFill>
                <a:latin typeface="Calibri" panose="020F0502020204030204" pitchFamily="34" charset="0"/>
              </a:rPr>
              <a:t>доказать,  что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 b="1" u="sng">
                <a:solidFill>
                  <a:srgbClr val="333399"/>
                </a:solidFill>
                <a:latin typeface="Calibri" panose="020F0502020204030204" pitchFamily="34" charset="0"/>
              </a:rPr>
              <a:t>вода—это сок   жизни.</a:t>
            </a:r>
            <a:endParaRPr lang="ru-RU" altLang="ru-RU" sz="4800" b="1" u="sng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58375" name="Picture 4" descr="2116fc30f675c054a22179cb7085">
            <a:extLst>
              <a:ext uri="{FF2B5EF4-FFF2-40B4-BE49-F238E27FC236}">
                <a16:creationId xmlns:a16="http://schemas.microsoft.com/office/drawing/2014/main" id="{3DF42C98-CCEF-4C7C-AF17-3B69BA9A1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7238"/>
            <a:ext cx="6037263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more57">
            <a:extLst>
              <a:ext uri="{FF2B5EF4-FFF2-40B4-BE49-F238E27FC236}">
                <a16:creationId xmlns:a16="http://schemas.microsoft.com/office/drawing/2014/main" id="{2EE09CDD-7DB7-4608-AB8C-04AD274F4C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more57">
            <a:extLst>
              <a:ext uri="{FF2B5EF4-FFF2-40B4-BE49-F238E27FC236}">
                <a16:creationId xmlns:a16="http://schemas.microsoft.com/office/drawing/2014/main" id="{12ABEA18-EB9E-4AD1-B924-AA5AA8EDB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WordArt 6">
            <a:extLst>
              <a:ext uri="{FF2B5EF4-FFF2-40B4-BE49-F238E27FC236}">
                <a16:creationId xmlns:a16="http://schemas.microsoft.com/office/drawing/2014/main" id="{0266647F-2530-4644-9851-DA48D8DE20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36004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ru-RU" sz="80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5061" name="WordArt 6">
            <a:extLst>
              <a:ext uri="{FF2B5EF4-FFF2-40B4-BE49-F238E27FC236}">
                <a16:creationId xmlns:a16="http://schemas.microsoft.com/office/drawing/2014/main" id="{62695E93-8762-40DA-8E6C-65596516B2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5775" y="1341438"/>
            <a:ext cx="7842250" cy="18002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Аукцион</a:t>
            </a:r>
          </a:p>
        </p:txBody>
      </p:sp>
      <p:pic>
        <p:nvPicPr>
          <p:cNvPr id="45062" name="Picture 3">
            <a:extLst>
              <a:ext uri="{FF2B5EF4-FFF2-40B4-BE49-F238E27FC236}">
                <a16:creationId xmlns:a16="http://schemas.microsoft.com/office/drawing/2014/main" id="{7B039FD4-2C6E-4FD5-9D50-89CCFC882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2420938"/>
            <a:ext cx="5616575" cy="409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more57">
            <a:extLst>
              <a:ext uri="{FF2B5EF4-FFF2-40B4-BE49-F238E27FC236}">
                <a16:creationId xmlns:a16="http://schemas.microsoft.com/office/drawing/2014/main" id="{B78D1747-7A84-4F26-A9A5-3269D03A62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 descr="more57">
            <a:extLst>
              <a:ext uri="{FF2B5EF4-FFF2-40B4-BE49-F238E27FC236}">
                <a16:creationId xmlns:a16="http://schemas.microsoft.com/office/drawing/2014/main" id="{5EC6352E-1251-4E3A-AB70-1DD4E2F76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WordArt 6">
            <a:extLst>
              <a:ext uri="{FF2B5EF4-FFF2-40B4-BE49-F238E27FC236}">
                <a16:creationId xmlns:a16="http://schemas.microsoft.com/office/drawing/2014/main" id="{59CCF0D8-3C79-446C-80BD-0395CD3CDE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36004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Что   такое    вода?</a:t>
            </a:r>
          </a:p>
        </p:txBody>
      </p:sp>
      <p:pic>
        <p:nvPicPr>
          <p:cNvPr id="46085" name="Picture 8" descr="аа">
            <a:extLst>
              <a:ext uri="{FF2B5EF4-FFF2-40B4-BE49-F238E27FC236}">
                <a16:creationId xmlns:a16="http://schemas.microsoft.com/office/drawing/2014/main" id="{DD0CB351-ECD8-4BA3-AA74-AC5DDA1C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84538"/>
            <a:ext cx="4344987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 descr="znak08">
            <a:extLst>
              <a:ext uri="{FF2B5EF4-FFF2-40B4-BE49-F238E27FC236}">
                <a16:creationId xmlns:a16="http://schemas.microsoft.com/office/drawing/2014/main" id="{DB2A60F8-EDF2-43D0-9719-9E080B49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16338"/>
            <a:ext cx="309562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more57">
            <a:extLst>
              <a:ext uri="{FF2B5EF4-FFF2-40B4-BE49-F238E27FC236}">
                <a16:creationId xmlns:a16="http://schemas.microsoft.com/office/drawing/2014/main" id="{5FB3E529-151C-41B0-9141-8700229673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 descr="more57">
            <a:extLst>
              <a:ext uri="{FF2B5EF4-FFF2-40B4-BE49-F238E27FC236}">
                <a16:creationId xmlns:a16="http://schemas.microsoft.com/office/drawing/2014/main" id="{C7CBCAEA-6D80-4082-90EF-6F7364BA39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WordArt 6">
            <a:extLst>
              <a:ext uri="{FF2B5EF4-FFF2-40B4-BE49-F238E27FC236}">
                <a16:creationId xmlns:a16="http://schemas.microsoft.com/office/drawing/2014/main" id="{B51C73AC-DA68-44B5-9A2D-40D5DEFF0E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213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Что   такое    вода?</a:t>
            </a:r>
          </a:p>
        </p:txBody>
      </p:sp>
      <p:pic>
        <p:nvPicPr>
          <p:cNvPr id="47109" name="Picture 2">
            <a:extLst>
              <a:ext uri="{FF2B5EF4-FFF2-40B4-BE49-F238E27FC236}">
                <a16:creationId xmlns:a16="http://schemas.microsoft.com/office/drawing/2014/main" id="{E7C356F9-2CDA-45FA-BC52-88F7FD9FE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1916113"/>
            <a:ext cx="656272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more57">
            <a:extLst>
              <a:ext uri="{FF2B5EF4-FFF2-40B4-BE49-F238E27FC236}">
                <a16:creationId xmlns:a16="http://schemas.microsoft.com/office/drawing/2014/main" id="{DAE8BF09-4D55-456A-957B-00B56D0EF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 descr="more57">
            <a:extLst>
              <a:ext uri="{FF2B5EF4-FFF2-40B4-BE49-F238E27FC236}">
                <a16:creationId xmlns:a16="http://schemas.microsoft.com/office/drawing/2014/main" id="{E48C5F9E-AB1A-4ED6-9D74-353381F71B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21">
            <a:extLst>
              <a:ext uri="{FF2B5EF4-FFF2-40B4-BE49-F238E27FC236}">
                <a16:creationId xmlns:a16="http://schemas.microsoft.com/office/drawing/2014/main" id="{7A28D57B-AB3E-42B0-BFF2-424E52374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2133600"/>
            <a:ext cx="68929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WordArt 6">
            <a:extLst>
              <a:ext uri="{FF2B5EF4-FFF2-40B4-BE49-F238E27FC236}">
                <a16:creationId xmlns:a16="http://schemas.microsoft.com/office/drawing/2014/main" id="{201ED2B7-10C4-4072-B372-FACC6AE3EF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213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Что   такое    вода?</a:t>
            </a:r>
          </a:p>
        </p:txBody>
      </p:sp>
    </p:spTree>
  </p:cSld>
  <p:clrMapOvr>
    <a:masterClrMapping/>
  </p:clrMapOvr>
  <p:transition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more57">
            <a:extLst>
              <a:ext uri="{FF2B5EF4-FFF2-40B4-BE49-F238E27FC236}">
                <a16:creationId xmlns:a16="http://schemas.microsoft.com/office/drawing/2014/main" id="{040A0804-9C69-4AB8-A354-5B2574469C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more57">
            <a:extLst>
              <a:ext uri="{FF2B5EF4-FFF2-40B4-BE49-F238E27FC236}">
                <a16:creationId xmlns:a16="http://schemas.microsoft.com/office/drawing/2014/main" id="{A7184655-0B36-4115-8A10-6A3B8D7FF2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WordArt 6">
            <a:extLst>
              <a:ext uri="{FF2B5EF4-FFF2-40B4-BE49-F238E27FC236}">
                <a16:creationId xmlns:a16="http://schemas.microsoft.com/office/drawing/2014/main" id="{1AF48385-96D7-4D77-ABF4-FD2E9532ED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213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Что   такое    вода?</a:t>
            </a:r>
          </a:p>
        </p:txBody>
      </p:sp>
      <p:pic>
        <p:nvPicPr>
          <p:cNvPr id="49157" name="Picture 3">
            <a:extLst>
              <a:ext uri="{FF2B5EF4-FFF2-40B4-BE49-F238E27FC236}">
                <a16:creationId xmlns:a16="http://schemas.microsoft.com/office/drawing/2014/main" id="{1BD7211D-1342-48A2-974A-DAA56FAA3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52625"/>
            <a:ext cx="7469188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more57">
            <a:extLst>
              <a:ext uri="{FF2B5EF4-FFF2-40B4-BE49-F238E27FC236}">
                <a16:creationId xmlns:a16="http://schemas.microsoft.com/office/drawing/2014/main" id="{D053E1DE-1773-4B52-8549-549DCE276E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more57">
            <a:extLst>
              <a:ext uri="{FF2B5EF4-FFF2-40B4-BE49-F238E27FC236}">
                <a16:creationId xmlns:a16="http://schemas.microsoft.com/office/drawing/2014/main" id="{4511BA32-FB7D-452E-8703-136D779847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WordArt 6">
            <a:extLst>
              <a:ext uri="{FF2B5EF4-FFF2-40B4-BE49-F238E27FC236}">
                <a16:creationId xmlns:a16="http://schemas.microsoft.com/office/drawing/2014/main" id="{1BE04C04-3ADF-4E5C-91CA-28C3145512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213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Что   такое    вода?</a:t>
            </a:r>
          </a:p>
        </p:txBody>
      </p:sp>
      <p:pic>
        <p:nvPicPr>
          <p:cNvPr id="50181" name="Picture 2">
            <a:extLst>
              <a:ext uri="{FF2B5EF4-FFF2-40B4-BE49-F238E27FC236}">
                <a16:creationId xmlns:a16="http://schemas.microsoft.com/office/drawing/2014/main" id="{527B4F6F-BA11-4551-90BC-AC17022C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1836738"/>
            <a:ext cx="6688137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CC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CC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CC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CC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65000"/>
          <a:buFont typeface="Wingdings" pitchFamily="2" charset="2"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65000"/>
          <a:buFont typeface="Wingdings" pitchFamily="2" charset="2"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129</Words>
  <Application>Microsoft Office PowerPoint</Application>
  <PresentationFormat>Экран (4:3)</PresentationFormat>
  <Paragraphs>37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Calibri</vt:lpstr>
      <vt:lpstr>Arial</vt:lpstr>
      <vt:lpstr>Tahoma</vt:lpstr>
      <vt:lpstr>Wingdings</vt:lpstr>
      <vt:lpstr>Оформление по умолчанию</vt:lpstr>
      <vt:lpstr>1_Оформление по умолчанию</vt:lpstr>
      <vt:lpstr>Текстура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Кабинет_17</dc:creator>
  <cp:lastModifiedBy>Евгений Казанцев</cp:lastModifiedBy>
  <cp:revision>26</cp:revision>
  <dcterms:created xsi:type="dcterms:W3CDTF">2014-11-28T22:25:19Z</dcterms:created>
  <dcterms:modified xsi:type="dcterms:W3CDTF">2019-03-11T06:43:20Z</dcterms:modified>
</cp:coreProperties>
</file>