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1285860"/>
            <a:ext cx="8305800" cy="1981200"/>
          </a:xfr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just"/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Безопасность работы в сети интернет</a:t>
            </a: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6" name="Рисунок 5" descr="img_0619a7f0af79d57d16fcad2927b65fe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43636" y="4000504"/>
            <a:ext cx="2571768" cy="2496444"/>
          </a:xfrm>
          <a:prstGeom prst="rect">
            <a:avLst/>
          </a:prstGeom>
        </p:spPr>
      </p:pic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Правило №1</a:t>
            </a:r>
            <a:endParaRPr lang="ru-RU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sz="quarter" idx="1"/>
          </p:nvPr>
        </p:nvSpPr>
        <p:spPr>
          <a:xfrm>
            <a:off x="457200" y="2249424"/>
            <a:ext cx="3757610" cy="4322848"/>
          </a:xfrm>
        </p:spPr>
        <p:txBody>
          <a:bodyPr>
            <a:normAutofit/>
          </a:bodyPr>
          <a:lstStyle/>
          <a:p>
            <a:pPr algn="just"/>
            <a:r>
              <a:rPr lang="ru-RU" sz="2400" dirty="0" smtClean="0"/>
              <a:t>Когда ты регистрируешься на сайтах, старайся не указывать личную информацию</a:t>
            </a:r>
            <a:r>
              <a:rPr lang="ru-RU" sz="2400" i="1" dirty="0" smtClean="0"/>
              <a:t>(номер телефона, адрес электронной почты и свое фото).</a:t>
            </a:r>
            <a:endParaRPr lang="ru-RU" sz="2400" i="1" dirty="0"/>
          </a:p>
        </p:txBody>
      </p:sp>
      <p:pic>
        <p:nvPicPr>
          <p:cNvPr id="4" name="Picture 8" descr="C:\Users\1\AppData\Local\Microsoft\Windows\Temporary Internet Files\Content.IE5\V4TVF44S\MC90043699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2066" y="2428868"/>
            <a:ext cx="3225800" cy="220186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Правило № 2</a:t>
            </a:r>
            <a:endParaRPr lang="ru-RU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249424"/>
            <a:ext cx="4257676" cy="4394286"/>
          </a:xfrm>
        </p:spPr>
        <p:txBody>
          <a:bodyPr>
            <a:normAutofit/>
          </a:bodyPr>
          <a:lstStyle/>
          <a:p>
            <a:pPr algn="just"/>
            <a:r>
              <a:rPr lang="ru-RU" sz="2400" dirty="0" smtClean="0"/>
              <a:t>Используй </a:t>
            </a:r>
            <a:r>
              <a:rPr lang="ru-RU" sz="2400" i="1" dirty="0" smtClean="0"/>
              <a:t>веб-камеру</a:t>
            </a:r>
            <a:r>
              <a:rPr lang="ru-RU" sz="2400" dirty="0" smtClean="0"/>
              <a:t> только при общении с друзьями. Проследи, что б посторонние люди не имели возможности видеть ваш разговор, так как он может быть записан!</a:t>
            </a:r>
            <a:endParaRPr lang="ru-RU" sz="2400" dirty="0"/>
          </a:p>
        </p:txBody>
      </p:sp>
      <p:pic>
        <p:nvPicPr>
          <p:cNvPr id="4" name="Picture 2" descr="C:\Users\1\AppData\Local\Microsoft\Windows\Temporary Internet Files\Content.IE5\VK4SQL7T\MP900430834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29256" y="1571612"/>
            <a:ext cx="3290887" cy="47529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Правило № 3</a:t>
            </a:r>
            <a:endParaRPr lang="ru-RU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249424"/>
            <a:ext cx="4471990" cy="432511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 smtClean="0"/>
              <a:t>Нежелательные письма от незнакомых людей называют </a:t>
            </a:r>
            <a:r>
              <a:rPr lang="ru-RU" i="1" dirty="0" smtClean="0"/>
              <a:t>«спам». </a:t>
            </a:r>
            <a:r>
              <a:rPr lang="ru-RU" dirty="0" smtClean="0"/>
              <a:t>Если ты получил такое письмо, не отвечай на него. Если ты ответишь на подобное письмо, отправитель будет знать, что ты пользуешься своим электронным почтовым ящиком,  и будет продолжать посылать тебе спам!</a:t>
            </a:r>
            <a:endParaRPr lang="ru-RU" dirty="0"/>
          </a:p>
        </p:txBody>
      </p:sp>
      <p:pic>
        <p:nvPicPr>
          <p:cNvPr id="4" name="Picture 8" descr="C:\Users\1\AppData\Local\Microsoft\Windows\Temporary Internet Files\Content.IE5\6TG6OC83\MP900444013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57818" y="2571744"/>
            <a:ext cx="3313151" cy="22048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Правило № 4</a:t>
            </a:r>
            <a:endParaRPr lang="ru-RU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249424"/>
            <a:ext cx="4400552" cy="4325112"/>
          </a:xfrm>
        </p:spPr>
        <p:txBody>
          <a:bodyPr/>
          <a:lstStyle/>
          <a:p>
            <a:pPr algn="just"/>
            <a:r>
              <a:rPr lang="ru-RU" dirty="0" smtClean="0"/>
              <a:t>Если тебе пришло сообщение с незнакомого адреса, его лучше не открывать . Подобные письма могут содержать </a:t>
            </a:r>
            <a:r>
              <a:rPr lang="ru-RU" i="1" dirty="0" smtClean="0"/>
              <a:t>вирусы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Picture 2" descr="C:\Users\1\AppData\Local\Microsoft\Windows\Temporary Internet Files\Content.IE5\6TG6OC83\MC90042604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57818" y="1928802"/>
            <a:ext cx="3225800" cy="3452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Правило № 5</a:t>
            </a:r>
            <a:endParaRPr lang="ru-RU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249424"/>
            <a:ext cx="4257676" cy="4325112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Если тебе приходят письма с неприятным и оскорбляющим тебя содержанием, если кто-то ведет себя в твоем отношении неподобающим образом, сообщи об этом взрослым!</a:t>
            </a:r>
            <a:endParaRPr lang="ru-RU" dirty="0"/>
          </a:p>
        </p:txBody>
      </p:sp>
      <p:pic>
        <p:nvPicPr>
          <p:cNvPr id="4" name="Picture 2" descr="Картинка 25 из 3243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3504" y="2357430"/>
            <a:ext cx="3552825" cy="266382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Правило № 6</a:t>
            </a:r>
            <a:endParaRPr lang="ru-RU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249424"/>
            <a:ext cx="4614866" cy="4325112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Если рядом с тобой нет взрослых, не встречайся с людьми, с которыми ты познакомился в интернете. Если твой виртуальный друг, действительно тот за кого он себя выдает, он нормально отнесется к твоей заботе о собственной безопасности!</a:t>
            </a:r>
            <a:endParaRPr lang="ru-RU" dirty="0"/>
          </a:p>
        </p:txBody>
      </p:sp>
      <p:pic>
        <p:nvPicPr>
          <p:cNvPr id="4" name="Picture 6" descr="Картинка 93 из 58382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14942" y="2500306"/>
            <a:ext cx="3681413" cy="266541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28</TotalTime>
  <Words>204</Words>
  <Application>Microsoft Office PowerPoint</Application>
  <PresentationFormat>Экран (4:3)</PresentationFormat>
  <Paragraphs>13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Справедливость</vt:lpstr>
      <vt:lpstr>Безопасность работы в сети интернет</vt:lpstr>
      <vt:lpstr>Правило №1</vt:lpstr>
      <vt:lpstr>Правило № 2</vt:lpstr>
      <vt:lpstr>Правило № 3</vt:lpstr>
      <vt:lpstr>Правило № 4</vt:lpstr>
      <vt:lpstr>Правило № 5</vt:lpstr>
      <vt:lpstr>Правило №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Безопасность работы в сети интернет.</dc:title>
  <cp:lastModifiedBy>Ученик</cp:lastModifiedBy>
  <cp:revision>5</cp:revision>
  <dcterms:modified xsi:type="dcterms:W3CDTF">2016-10-17T07:38:52Z</dcterms:modified>
</cp:coreProperties>
</file>