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305800" cy="1981200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just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Безопасность работы в сети интернет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Рисунок 5" descr="img_0619a7f0af79d57d16fcad2927b65fe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4000504"/>
            <a:ext cx="2571768" cy="2496444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Правило №1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2249424"/>
            <a:ext cx="3757610" cy="432284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Когда ты регистрируешься на сайтах, старайся не указывать личную информацию</a:t>
            </a:r>
            <a:r>
              <a:rPr lang="ru-RU" sz="2400" i="1" dirty="0" smtClean="0"/>
              <a:t>(номер телефона, адрес электронной почты и свое фото).</a:t>
            </a:r>
            <a:endParaRPr lang="ru-RU" sz="2400" i="1" dirty="0"/>
          </a:p>
        </p:txBody>
      </p:sp>
      <p:pic>
        <p:nvPicPr>
          <p:cNvPr id="4" name="Picture 8" descr="C:\Users\1\AppData\Local\Microsoft\Windows\Temporary Internet Files\Content.IE5\V4TVF44S\MC900436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428868"/>
            <a:ext cx="3225800" cy="22018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Правило № 2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49424"/>
            <a:ext cx="4257676" cy="4394286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Используй </a:t>
            </a:r>
            <a:r>
              <a:rPr lang="ru-RU" sz="2400" i="1" dirty="0" smtClean="0"/>
              <a:t>веб-камеру</a:t>
            </a:r>
            <a:r>
              <a:rPr lang="ru-RU" sz="2400" dirty="0" smtClean="0"/>
              <a:t> только при общении с друзьями. Проследи, что б посторонние люди не имели возможности видеть ваш разговор, так как он может быть записан!</a:t>
            </a:r>
            <a:endParaRPr lang="ru-RU" sz="2400" dirty="0"/>
          </a:p>
        </p:txBody>
      </p:sp>
      <p:pic>
        <p:nvPicPr>
          <p:cNvPr id="4" name="Picture 2" descr="C:\Users\1\AppData\Local\Microsoft\Windows\Temporary Internet Files\Content.IE5\VK4SQL7T\MP900430834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571612"/>
            <a:ext cx="3290887" cy="4752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Правило № 3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49424"/>
            <a:ext cx="4471990" cy="43251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Нежелательные письма от незнакомых людей называют </a:t>
            </a:r>
            <a:r>
              <a:rPr lang="ru-RU" i="1" dirty="0" smtClean="0"/>
              <a:t>«спам». </a:t>
            </a:r>
            <a:r>
              <a:rPr lang="ru-RU" dirty="0" smtClean="0"/>
              <a:t>Если ты получил такое письмо, не отвечай на него. Если ты ответишь на подобное письмо, отправитель будет знать, что ты пользуешься своим электронным почтовым ящиком,  и будет продолжать посылать тебе спам!</a:t>
            </a:r>
            <a:endParaRPr lang="ru-RU" dirty="0"/>
          </a:p>
        </p:txBody>
      </p:sp>
      <p:pic>
        <p:nvPicPr>
          <p:cNvPr id="4" name="Picture 8" descr="C:\Users\1\AppData\Local\Microsoft\Windows\Temporary Internet Files\Content.IE5\6TG6OC83\MP90044401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571744"/>
            <a:ext cx="3313151" cy="22048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Правило № 4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49424"/>
            <a:ext cx="4400552" cy="4325112"/>
          </a:xfrm>
        </p:spPr>
        <p:txBody>
          <a:bodyPr/>
          <a:lstStyle/>
          <a:p>
            <a:pPr algn="just"/>
            <a:r>
              <a:rPr lang="ru-RU" dirty="0" smtClean="0"/>
              <a:t>Если тебе пришло сообщение с незнакомого адреса, его лучше не открывать . Подобные письма могут содержать </a:t>
            </a:r>
            <a:r>
              <a:rPr lang="ru-RU" i="1" dirty="0" smtClean="0"/>
              <a:t>вирусы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 descr="C:\Users\1\AppData\Local\Microsoft\Windows\Temporary Internet Files\Content.IE5\6TG6OC83\MC9004260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928802"/>
            <a:ext cx="3225800" cy="345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Правило № 5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49424"/>
            <a:ext cx="4257676" cy="43251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Если тебе приходят письма с неприятным и оскорбляющим тебя содержанием, если кто-то ведет себя в твоем отношении неподобающим образом, сообщи об этом взрослым!</a:t>
            </a:r>
            <a:endParaRPr lang="ru-RU" dirty="0"/>
          </a:p>
        </p:txBody>
      </p:sp>
      <p:pic>
        <p:nvPicPr>
          <p:cNvPr id="4" name="Picture 2" descr="Картинка 25 из 324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357430"/>
            <a:ext cx="3552825" cy="26638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Правило № 6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49424"/>
            <a:ext cx="4614866" cy="43251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Если рядом с тобой нет взрослых, не встречайся с людьми, с которыми ты познакомился в интернете. Если твой виртуальный друг, действительно тот за кого он себя выдает, он нормально отнесется к твоей заботе о собственной безопасности!</a:t>
            </a:r>
            <a:endParaRPr lang="ru-RU" dirty="0"/>
          </a:p>
        </p:txBody>
      </p:sp>
      <p:pic>
        <p:nvPicPr>
          <p:cNvPr id="4" name="Picture 6" descr="Картинка 93 из 5838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500306"/>
            <a:ext cx="3681413" cy="26654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</TotalTime>
  <Words>204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Безопасность работы в сети интернет</vt:lpstr>
      <vt:lpstr>Правило №1</vt:lpstr>
      <vt:lpstr>Правило № 2</vt:lpstr>
      <vt:lpstr>Правило № 3</vt:lpstr>
      <vt:lpstr>Правило № 4</vt:lpstr>
      <vt:lpstr>Правило № 5</vt:lpstr>
      <vt:lpstr>Правило №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работы в сети интернет.</dc:title>
  <cp:lastModifiedBy>Ученик</cp:lastModifiedBy>
  <cp:revision>5</cp:revision>
  <dcterms:modified xsi:type="dcterms:W3CDTF">2016-10-17T07:38:52Z</dcterms:modified>
</cp:coreProperties>
</file>